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F1DF33F-A617-4249-8142-CACF238CC95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9765DC3-CC90-4406-944D-D765E256F0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6701408" cy="2515345"/>
          </a:xfrm>
        </p:spPr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00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Здоровый образ жизни (ЗОЖ) — образ жизни человека, направленный на профилактику болезней и укрепление здоровья.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6" y="1772816"/>
            <a:ext cx="7787779" cy="47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42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63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1260" cy="172819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4779"/>
            <a:ext cx="4991075" cy="475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500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116</TotalTime>
  <Words>26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Сетка</vt:lpstr>
      <vt:lpstr>Здоровый образ жизни</vt:lpstr>
      <vt:lpstr>Здоровый образ жизни (ЗОЖ) — образ жизни человека, направленный на профилактику болезней и укрепление здоровья.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user</dc:creator>
  <cp:lastModifiedBy>user</cp:lastModifiedBy>
  <cp:revision>4</cp:revision>
  <dcterms:created xsi:type="dcterms:W3CDTF">2017-12-12T06:28:25Z</dcterms:created>
  <dcterms:modified xsi:type="dcterms:W3CDTF">2017-12-12T08:24:39Z</dcterms:modified>
</cp:coreProperties>
</file>